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D8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17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2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6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50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55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59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1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71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9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6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5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3129D-4E9D-4137-BF09-DE37BF3F54F0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A8CF3-6058-4454-9EB7-E43B2B8B0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88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43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876300"/>
            <a:ext cx="1021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образовательной деятельности по патриотическому воспитанию в подготовительной группе </a:t>
            </a:r>
          </a:p>
          <a:p>
            <a:pPr algn="ctr"/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algn="ctr"/>
            <a:r>
              <a:rPr lang="ru-RU" sz="36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«70 лет со дня Победы Великой 				Отечественной Войны»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00" y="5391150"/>
            <a:ext cx="3619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Полянская Ирина Игоревна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998"/>
            <a:ext cx="12192001" cy="686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2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85031" y="2967335"/>
            <a:ext cx="94219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9525">
                  <a:solidFill>
                    <a:srgbClr val="FF66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dirty="0">
              <a:ln w="9525">
                <a:solidFill>
                  <a:srgbClr val="FF6600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462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977"/>
            <a:ext cx="12192001" cy="68839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92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65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9" y="-221673"/>
            <a:ext cx="12192001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28" y="-158803"/>
            <a:ext cx="12192001" cy="6867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084" y="-172749"/>
            <a:ext cx="5691673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7" y="-184767"/>
            <a:ext cx="12405486" cy="69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5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74" y="-23814"/>
            <a:ext cx="6456112" cy="68818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8773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639" y="139959"/>
            <a:ext cx="6478166" cy="6718041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21491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7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4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92" y="0"/>
            <a:ext cx="9535886" cy="6885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61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679" y="0"/>
            <a:ext cx="5760427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2015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46" y="-7034"/>
            <a:ext cx="10128738" cy="686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4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</TotalTime>
  <Words>20</Words>
  <Application>Microsoft Office PowerPoint</Application>
  <PresentationFormat>Широкоэкранный</PresentationFormat>
  <Paragraphs>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67</cp:revision>
  <dcterms:created xsi:type="dcterms:W3CDTF">2015-03-26T13:40:00Z</dcterms:created>
  <dcterms:modified xsi:type="dcterms:W3CDTF">2015-03-31T19:22:22Z</dcterms:modified>
</cp:coreProperties>
</file>